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71" r:id="rId5"/>
    <p:sldId id="282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77" r:id="rId15"/>
    <p:sldId id="268" r:id="rId16"/>
    <p:sldId id="278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):C(weekday):C(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+ 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FD5F9E-62BA-4650-9809-4CC9D4878B60}"/>
              </a:ext>
            </a:extLst>
          </p:cNvPr>
          <p:cNvSpPr/>
          <p:nvPr/>
        </p:nvSpPr>
        <p:spPr>
          <a:xfrm>
            <a:off x="7855463" y="3636744"/>
            <a:ext cx="588912" cy="296490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E6E115-81AF-4B62-9018-481516140FD4}"/>
              </a:ext>
            </a:extLst>
          </p:cNvPr>
          <p:cNvGrpSpPr/>
          <p:nvPr/>
        </p:nvGrpSpPr>
        <p:grpSpPr>
          <a:xfrm>
            <a:off x="779478" y="1725917"/>
            <a:ext cx="10225597" cy="2168097"/>
            <a:chOff x="669440" y="1748505"/>
            <a:chExt cx="11170520" cy="4080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6521A0-97CA-4208-B646-1D2631EA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" y="1754615"/>
              <a:ext cx="11157892" cy="40742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29CA77-6D88-4626-AB8D-1949E9D481D3}"/>
                </a:ext>
              </a:extLst>
            </p:cNvPr>
            <p:cNvSpPr/>
            <p:nvPr/>
          </p:nvSpPr>
          <p:spPr>
            <a:xfrm>
              <a:off x="669441" y="1748505"/>
              <a:ext cx="11170519" cy="4074207"/>
            </a:xfrm>
            <a:prstGeom prst="rect">
              <a:avLst/>
            </a:prstGeom>
            <a:solidFill>
              <a:srgbClr val="203864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395886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사용해야하는 결론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54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Data( 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53848" y="1724590"/>
            <a:ext cx="11201341" cy="4507459"/>
            <a:chOff x="784670" y="1785526"/>
            <a:chExt cx="10696763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84670" y="1785526"/>
              <a:ext cx="9631528" cy="4235512"/>
              <a:chOff x="1023206" y="1918046"/>
              <a:chExt cx="9631528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1023206" y="2144099"/>
                <a:ext cx="2395863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1023207" y="4182368"/>
                <a:ext cx="2374052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1270</Words>
  <Application>Microsoft Office PowerPoint</Application>
  <PresentationFormat>와이드스크린</PresentationFormat>
  <Paragraphs>179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나눔바른고딕OTF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Youngjo Na</cp:lastModifiedBy>
  <cp:revision>146</cp:revision>
  <dcterms:created xsi:type="dcterms:W3CDTF">2018-03-12T09:22:37Z</dcterms:created>
  <dcterms:modified xsi:type="dcterms:W3CDTF">2018-03-16T02:50:48Z</dcterms:modified>
</cp:coreProperties>
</file>